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12"/>
  </p:notesMasterIdLst>
  <p:handoutMasterIdLst>
    <p:handoutMasterId r:id="rId13"/>
  </p:handoutMasterIdLst>
  <p:sldIdLst>
    <p:sldId id="258" r:id="rId5"/>
    <p:sldId id="2439" r:id="rId6"/>
    <p:sldId id="2433" r:id="rId7"/>
    <p:sldId id="2441" r:id="rId8"/>
    <p:sldId id="2444" r:id="rId9"/>
    <p:sldId id="2440" r:id="rId10"/>
    <p:sldId id="2442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98989"/>
    <a:srgbClr val="2F3342"/>
    <a:srgbClr val="A53F52"/>
    <a:srgbClr val="2C2153"/>
    <a:srgbClr val="E99757"/>
    <a:srgbClr val="0102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584" autoAdjust="0"/>
  </p:normalViewPr>
  <p:slideViewPr>
    <p:cSldViewPr snapToGrid="0">
      <p:cViewPr>
        <p:scale>
          <a:sx n="90" d="100"/>
          <a:sy n="90" d="100"/>
        </p:scale>
        <p:origin x="1782" y="60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0" d="100"/>
          <a:sy n="60" d="100"/>
        </p:scale>
        <p:origin x="3187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F97DFCF-F890-A143-9133-C8B65C9B01E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E2C281-2434-D94F-B4BD-BA3CD4DB84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6D5B4E-BF3E-3B45-A4BA-D6C3B92870D7}" type="datetimeFigureOut">
              <a:rPr lang="en-US" smtClean="0"/>
              <a:t>7/5/2021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17CBFA-633D-5540-AFAA-BE1F495EC62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6B5631-D714-AD41-853B-A883ADC344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5AE8BC-2AB3-9E4C-9797-2A6F8A74C7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39870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A8621B-8C8E-49BA-8772-41D0FE75A082}" type="datetimeFigureOut">
              <a:rPr lang="en-US" smtClean="0"/>
              <a:t>7/5/2021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8B34ED-4CDD-41C9-90F7-D768D5559A6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59706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g8a70d5bc83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0" name="Google Shape;920;g8a70d5bc83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87015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A27944-63F0-4B2F-AD45-448C6DF71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5DAC0D-26BC-4E19-94BF-7F158080F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63BDE4-1CD0-AC4C-A2A9-C858427B0E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67265051-1E5A-D844-BA21-3833155172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519" y="1690117"/>
            <a:ext cx="10989920" cy="44868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2914F6FF-E574-0340-AD3E-E6747297E03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94519" y="1262642"/>
            <a:ext cx="11002962" cy="353872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spc="600">
                <a:solidFill>
                  <a:srgbClr val="898989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167687" y="6372157"/>
            <a:ext cx="2381582" cy="485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1820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A27944-63F0-4B2F-AD45-448C6DF71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5DAC0D-26BC-4E19-94BF-7F158080F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63BDE4-1CD0-AC4C-A2A9-C858427B0E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67265051-1E5A-D844-BA21-3833155172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519" y="1690117"/>
            <a:ext cx="10989920" cy="44868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167687" y="6356350"/>
            <a:ext cx="2381582" cy="485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9689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1CCD8B1-7DA9-46E5-8EC4-7B1E0D7E9B20}"/>
              </a:ext>
            </a:extLst>
          </p:cNvPr>
          <p:cNvSpPr/>
          <p:nvPr userDrawn="1"/>
        </p:nvSpPr>
        <p:spPr>
          <a:xfrm>
            <a:off x="6084094" y="1189038"/>
            <a:ext cx="6107906" cy="5668962"/>
          </a:xfrm>
          <a:prstGeom prst="rect">
            <a:avLst/>
          </a:prstGeom>
          <a:gradFill>
            <a:gsLst>
              <a:gs pos="0">
                <a:srgbClr val="01023B">
                  <a:alpha val="80000"/>
                </a:srgbClr>
              </a:gs>
              <a:gs pos="100000">
                <a:srgbClr val="E99757">
                  <a:lumMod val="97000"/>
                  <a:lumOff val="3000"/>
                  <a:alpha val="80000"/>
                </a:srgbClr>
              </a:gs>
              <a:gs pos="50000">
                <a:srgbClr val="A53F52">
                  <a:alpha val="8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0E18C59-4654-4610-A461-4DAD6B9AA844}"/>
              </a:ext>
            </a:extLst>
          </p:cNvPr>
          <p:cNvSpPr/>
          <p:nvPr userDrawn="1"/>
        </p:nvSpPr>
        <p:spPr>
          <a:xfrm>
            <a:off x="0" y="1189038"/>
            <a:ext cx="6096000" cy="5668962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E289BF-FC60-4B0A-9338-19DFADB75B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519" y="0"/>
            <a:ext cx="11002962" cy="1189038"/>
          </a:xfrm>
        </p:spPr>
        <p:txBody>
          <a:bodyPr>
            <a:normAutofit/>
          </a:bodyPr>
          <a:lstStyle>
            <a:lvl1pPr algn="ctr">
              <a:defRPr sz="3600" spc="3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DA91F3-AE43-4DDA-AB24-49CF87963D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9107" y="1827972"/>
            <a:ext cx="5157787" cy="494506"/>
          </a:xfrm>
        </p:spPr>
        <p:txBody>
          <a:bodyPr lIns="0" tIns="0" rIns="0" bIns="0" anchor="ctr"/>
          <a:lstStyle>
            <a:lvl1pPr marL="0" indent="0">
              <a:buNone/>
              <a:defRPr sz="2400" b="0" spc="60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A648F6-CDB4-4032-9F98-6ED11F9807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9107" y="2342356"/>
            <a:ext cx="5157787" cy="3684588"/>
          </a:xfrm>
        </p:spPr>
        <p:txBody>
          <a:bodyPr lIns="0" tIns="0" rIns="0" bIns="0">
            <a:normAutofit/>
          </a:bodyPr>
          <a:lstStyle>
            <a:lvl1pPr>
              <a:lnSpc>
                <a:spcPct val="150000"/>
              </a:lnSpc>
              <a:defRPr sz="1600">
                <a:solidFill>
                  <a:schemeClr val="bg1"/>
                </a:solidFill>
              </a:defRPr>
            </a:lvl1pPr>
            <a:lvl2pPr>
              <a:lnSpc>
                <a:spcPct val="150000"/>
              </a:lnSpc>
              <a:defRPr sz="1400">
                <a:solidFill>
                  <a:schemeClr val="bg1"/>
                </a:solidFill>
              </a:defRPr>
            </a:lvl2pPr>
            <a:lvl3pPr>
              <a:lnSpc>
                <a:spcPct val="150000"/>
              </a:lnSpc>
              <a:defRPr sz="1400">
                <a:solidFill>
                  <a:schemeClr val="bg1"/>
                </a:solidFill>
              </a:defRPr>
            </a:lvl3pPr>
            <a:lvl4pPr>
              <a:lnSpc>
                <a:spcPct val="150000"/>
              </a:lnSpc>
              <a:defRPr sz="1200">
                <a:solidFill>
                  <a:schemeClr val="bg1"/>
                </a:solidFill>
              </a:defRPr>
            </a:lvl4pPr>
            <a:lvl5pPr>
              <a:lnSpc>
                <a:spcPct val="150000"/>
              </a:lnSpc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8F648F-0299-4352-914D-9ACEEF6FE5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65107" y="1827972"/>
            <a:ext cx="5183188" cy="494506"/>
          </a:xfrm>
        </p:spPr>
        <p:txBody>
          <a:bodyPr lIns="0" tIns="0" rIns="0" bIns="0" anchor="ctr"/>
          <a:lstStyle>
            <a:lvl1pPr marL="0" indent="0">
              <a:buNone/>
              <a:defRPr sz="2400" b="0" spc="60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5215A19-FA39-4BD0-87C2-8DA3B8C587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65107" y="2342356"/>
            <a:ext cx="5183188" cy="3684588"/>
          </a:xfrm>
        </p:spPr>
        <p:txBody>
          <a:bodyPr lIns="0" tIns="0" rIns="0" bIns="0">
            <a:normAutofit/>
          </a:bodyPr>
          <a:lstStyle>
            <a:lvl1pPr>
              <a:lnSpc>
                <a:spcPct val="150000"/>
              </a:lnSpc>
              <a:defRPr sz="1600">
                <a:solidFill>
                  <a:schemeClr val="bg1"/>
                </a:solidFill>
              </a:defRPr>
            </a:lvl1pPr>
            <a:lvl2pPr>
              <a:lnSpc>
                <a:spcPct val="150000"/>
              </a:lnSpc>
              <a:defRPr sz="1400">
                <a:solidFill>
                  <a:schemeClr val="bg1"/>
                </a:solidFill>
              </a:defRPr>
            </a:lvl2pPr>
            <a:lvl3pPr>
              <a:lnSpc>
                <a:spcPct val="150000"/>
              </a:lnSpc>
              <a:defRPr sz="1400">
                <a:solidFill>
                  <a:schemeClr val="bg1"/>
                </a:solidFill>
              </a:defRPr>
            </a:lvl3pPr>
            <a:lvl4pPr>
              <a:lnSpc>
                <a:spcPct val="150000"/>
              </a:lnSpc>
              <a:defRPr sz="1200">
                <a:solidFill>
                  <a:schemeClr val="bg1"/>
                </a:solidFill>
              </a:defRPr>
            </a:lvl4pPr>
            <a:lvl5pPr>
              <a:lnSpc>
                <a:spcPct val="150000"/>
              </a:lnSpc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19B710-B005-42F3-BB0B-EDD61A824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457843-7A19-4C1A-A6EB-82840DAE9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Shape 61">
            <a:extLst>
              <a:ext uri="{FF2B5EF4-FFF2-40B4-BE49-F238E27FC236}">
                <a16:creationId xmlns:a16="http://schemas.microsoft.com/office/drawing/2014/main" id="{675B8062-1FC4-4E68-B7AF-45AB92A9F7B4}"/>
              </a:ext>
            </a:extLst>
          </p:cNvPr>
          <p:cNvSpPr/>
          <p:nvPr userDrawn="1"/>
        </p:nvSpPr>
        <p:spPr>
          <a:xfrm>
            <a:off x="10184825" y="6413649"/>
            <a:ext cx="1399614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4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Bebas"/>
              </a:rPr>
              <a:t>FABRIKAM</a:t>
            </a:r>
            <a:endParaRPr lang="en-US" sz="2400" b="1" i="0" spc="0" dirty="0">
              <a:solidFill>
                <a:schemeClr val="bg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1455920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1CCD8B1-7DA9-46E5-8EC4-7B1E0D7E9B20}"/>
              </a:ext>
            </a:extLst>
          </p:cNvPr>
          <p:cNvSpPr/>
          <p:nvPr userDrawn="1"/>
        </p:nvSpPr>
        <p:spPr>
          <a:xfrm>
            <a:off x="6084094" y="1189038"/>
            <a:ext cx="6107906" cy="5668962"/>
          </a:xfrm>
          <a:prstGeom prst="rect">
            <a:avLst/>
          </a:prstGeom>
          <a:gradFill>
            <a:gsLst>
              <a:gs pos="0">
                <a:srgbClr val="01023B">
                  <a:alpha val="80000"/>
                </a:srgbClr>
              </a:gs>
              <a:gs pos="100000">
                <a:srgbClr val="E99757">
                  <a:lumMod val="97000"/>
                  <a:lumOff val="3000"/>
                  <a:alpha val="80000"/>
                </a:srgbClr>
              </a:gs>
              <a:gs pos="50000">
                <a:srgbClr val="A53F52">
                  <a:alpha val="8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0E18C59-4654-4610-A461-4DAD6B9AA844}"/>
              </a:ext>
            </a:extLst>
          </p:cNvPr>
          <p:cNvSpPr/>
          <p:nvPr userDrawn="1"/>
        </p:nvSpPr>
        <p:spPr>
          <a:xfrm>
            <a:off x="0" y="1189038"/>
            <a:ext cx="6096000" cy="5668962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E289BF-FC60-4B0A-9338-19DFADB75B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519" y="0"/>
            <a:ext cx="11002962" cy="1189038"/>
          </a:xfrm>
        </p:spPr>
        <p:txBody>
          <a:bodyPr>
            <a:normAutofit/>
          </a:bodyPr>
          <a:lstStyle>
            <a:lvl1pPr algn="ctr">
              <a:defRPr sz="3600" spc="3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19B710-B005-42F3-BB0B-EDD61A824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457843-7A19-4C1A-A6EB-82840DAE9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Shape 61">
            <a:extLst>
              <a:ext uri="{FF2B5EF4-FFF2-40B4-BE49-F238E27FC236}">
                <a16:creationId xmlns:a16="http://schemas.microsoft.com/office/drawing/2014/main" id="{675B8062-1FC4-4E68-B7AF-45AB92A9F7B4}"/>
              </a:ext>
            </a:extLst>
          </p:cNvPr>
          <p:cNvSpPr/>
          <p:nvPr userDrawn="1"/>
        </p:nvSpPr>
        <p:spPr>
          <a:xfrm>
            <a:off x="10184825" y="6413649"/>
            <a:ext cx="1399614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4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Bebas"/>
              </a:rPr>
              <a:t>FABRIKAM</a:t>
            </a:r>
            <a:endParaRPr lang="en-US" sz="2400" b="1" i="0" spc="0" dirty="0">
              <a:solidFill>
                <a:schemeClr val="bg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2B178DD2-BCD4-4E9E-8EAA-0A3AB74C61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94519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0B7D881D-13DE-4377-AA74-0EBFD9C992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5881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8473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0E18C59-4654-4610-A461-4DAD6B9AA844}"/>
              </a:ext>
            </a:extLst>
          </p:cNvPr>
          <p:cNvSpPr/>
          <p:nvPr userDrawn="1"/>
        </p:nvSpPr>
        <p:spPr>
          <a:xfrm>
            <a:off x="0" y="0"/>
            <a:ext cx="5032374" cy="6858000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E289BF-FC60-4B0A-9338-19DFADB75B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801277"/>
            <a:ext cx="3932238" cy="1583703"/>
          </a:xfrm>
        </p:spPr>
        <p:txBody>
          <a:bodyPr>
            <a:normAutofit/>
          </a:bodyPr>
          <a:lstStyle>
            <a:lvl1pPr algn="l">
              <a:defRPr sz="3600" spc="3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19B710-B005-42F3-BB0B-EDD61A824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457843-7A19-4C1A-A6EB-82840DAE9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Shape 61">
            <a:extLst>
              <a:ext uri="{FF2B5EF4-FFF2-40B4-BE49-F238E27FC236}">
                <a16:creationId xmlns:a16="http://schemas.microsoft.com/office/drawing/2014/main" id="{675B8062-1FC4-4E68-B7AF-45AB92A9F7B4}"/>
              </a:ext>
            </a:extLst>
          </p:cNvPr>
          <p:cNvSpPr/>
          <p:nvPr userDrawn="1"/>
        </p:nvSpPr>
        <p:spPr>
          <a:xfrm>
            <a:off x="10184825" y="6413649"/>
            <a:ext cx="1399614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4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Bebas"/>
              </a:rPr>
              <a:t>FABRIKAM</a:t>
            </a:r>
            <a:endParaRPr lang="en-US" sz="2400" b="1" i="0" spc="0" dirty="0">
              <a:solidFill>
                <a:schemeClr val="bg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1B8C1683-B5FA-422D-82FD-3E04C0D01A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480552"/>
            <a:ext cx="3932237" cy="3388435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64332CC6-AF18-49EE-9933-50E3E93F6B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801277"/>
            <a:ext cx="6565106" cy="505977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7941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0E18C59-4654-4610-A461-4DAD6B9AA844}"/>
              </a:ext>
            </a:extLst>
          </p:cNvPr>
          <p:cNvSpPr/>
          <p:nvPr userDrawn="1"/>
        </p:nvSpPr>
        <p:spPr>
          <a:xfrm>
            <a:off x="0" y="0"/>
            <a:ext cx="5032374" cy="6858000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E289BF-FC60-4B0A-9338-19DFADB75B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801277"/>
            <a:ext cx="3932238" cy="1583703"/>
          </a:xfrm>
        </p:spPr>
        <p:txBody>
          <a:bodyPr>
            <a:normAutofit/>
          </a:bodyPr>
          <a:lstStyle>
            <a:lvl1pPr algn="l">
              <a:defRPr sz="3600" spc="3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19B710-B005-42F3-BB0B-EDD61A824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457843-7A19-4C1A-A6EB-82840DAE9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Shape 61">
            <a:extLst>
              <a:ext uri="{FF2B5EF4-FFF2-40B4-BE49-F238E27FC236}">
                <a16:creationId xmlns:a16="http://schemas.microsoft.com/office/drawing/2014/main" id="{675B8062-1FC4-4E68-B7AF-45AB92A9F7B4}"/>
              </a:ext>
            </a:extLst>
          </p:cNvPr>
          <p:cNvSpPr/>
          <p:nvPr userDrawn="1"/>
        </p:nvSpPr>
        <p:spPr>
          <a:xfrm>
            <a:off x="10184825" y="6413649"/>
            <a:ext cx="1399614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4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Bebas"/>
              </a:rPr>
              <a:t>FABRIKAM</a:t>
            </a:r>
            <a:endParaRPr lang="en-US" sz="2400" b="1" i="0" spc="0" dirty="0">
              <a:solidFill>
                <a:schemeClr val="bg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73C3E625-3996-4407-8E4D-475EF610D9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84980"/>
            <a:ext cx="3932237" cy="3484008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E87E45D5-103F-4407-822F-E7FAE02D6A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801277"/>
            <a:ext cx="6565106" cy="505977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86623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B0C003-2795-4473-BA28-C10CB46199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A626D5-ACB5-4E77-B485-5F611FBCFF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167687" y="6372157"/>
            <a:ext cx="2381582" cy="485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4328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D712C6-2A37-4F08-AF12-D70F8C809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15899" y="6372157"/>
            <a:ext cx="2381582" cy="485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553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9" name="Google Shape;119;p27"/>
          <p:cNvCxnSpPr/>
          <p:nvPr/>
        </p:nvCxnSpPr>
        <p:spPr>
          <a:xfrm rot="10800000">
            <a:off x="-147367" y="1170400"/>
            <a:ext cx="12597200" cy="0"/>
          </a:xfrm>
          <a:prstGeom prst="straightConnector1">
            <a:avLst/>
          </a:prstGeom>
          <a:noFill/>
          <a:ln w="19050" cap="flat" cmpd="sng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0" name="Google Shape;120;p27"/>
          <p:cNvSpPr/>
          <p:nvPr/>
        </p:nvSpPr>
        <p:spPr>
          <a:xfrm>
            <a:off x="2809600" y="453567"/>
            <a:ext cx="6572800" cy="1304800"/>
          </a:xfrm>
          <a:prstGeom prst="roundRect">
            <a:avLst>
              <a:gd name="adj" fmla="val 50000"/>
            </a:avLst>
          </a:prstGeom>
          <a:solidFill>
            <a:srgbClr val="92D05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1" name="Google Shape;121;p27"/>
          <p:cNvSpPr txBox="1">
            <a:spLocks noGrp="1"/>
          </p:cNvSpPr>
          <p:nvPr>
            <p:ph type="title"/>
          </p:nvPr>
        </p:nvSpPr>
        <p:spPr>
          <a:xfrm>
            <a:off x="2809600" y="598467"/>
            <a:ext cx="6572800" cy="107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27"/>
          <p:cNvSpPr txBox="1">
            <a:spLocks noGrp="1"/>
          </p:cNvSpPr>
          <p:nvPr>
            <p:ph type="subTitle" idx="1"/>
          </p:nvPr>
        </p:nvSpPr>
        <p:spPr>
          <a:xfrm>
            <a:off x="3834600" y="2554433"/>
            <a:ext cx="4522800" cy="140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  <p:sp>
        <p:nvSpPr>
          <p:cNvPr id="124" name="Google Shape;124;p27"/>
          <p:cNvSpPr txBox="1">
            <a:spLocks noGrp="1"/>
          </p:cNvSpPr>
          <p:nvPr>
            <p:ph type="subTitle" idx="2"/>
          </p:nvPr>
        </p:nvSpPr>
        <p:spPr>
          <a:xfrm>
            <a:off x="3834600" y="2059133"/>
            <a:ext cx="4522800" cy="51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74037" y="6410263"/>
            <a:ext cx="2305372" cy="447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4233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486562"/>
            <a:ext cx="1219200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1219AD9-34B1-4C27-8648-E7D7C69C07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2365" y="3013675"/>
            <a:ext cx="10787270" cy="830649"/>
          </a:xfrm>
        </p:spPr>
        <p:txBody>
          <a:bodyPr anchor="ctr"/>
          <a:lstStyle>
            <a:lvl1pPr algn="ctr">
              <a:defRPr sz="6000" spc="3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40849B93-E2CE-4654-9EC7-7DFA141A55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470275" y="3890624"/>
            <a:ext cx="5251450" cy="365125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spc="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653378" y="6372157"/>
            <a:ext cx="2381582" cy="485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3031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4242487 w 6096000"/>
              <a:gd name="connsiteY2" fmla="*/ 6833286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4242487" y="6833286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effectLst>
            <a:innerShdw blurRad="254000" dist="127000">
              <a:prstClr val="black">
                <a:alpha val="50000"/>
              </a:prstClr>
            </a:inn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3C356F-E483-4AFD-856C-13BB8E8A56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4209064"/>
            <a:ext cx="5251450" cy="365125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24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ABA725B-4BCB-1D48-9C5D-46706B1871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520779"/>
            <a:ext cx="5251450" cy="1661297"/>
          </a:xfrm>
        </p:spPr>
        <p:txBody>
          <a:bodyPr anchor="ctr"/>
          <a:lstStyle>
            <a:lvl1pPr algn="l">
              <a:defRPr sz="6000" spc="300"/>
            </a:lvl1pPr>
          </a:lstStyle>
          <a:p>
            <a:r>
              <a:rPr lang="en-US" dirty="0"/>
              <a:t>CLICK TO EDIT MASTER TITLE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06933" y="6457591"/>
            <a:ext cx="1842336" cy="375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901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prstGeom prst="parallelogram">
            <a:avLst/>
          </a:prstGeom>
          <a:effectLst>
            <a:innerShdw blurRad="254000" dist="127000">
              <a:prstClr val="black">
                <a:alpha val="50000"/>
              </a:prstClr>
            </a:inn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230B2C-7250-4568-96CF-7E5A34B3CA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520779"/>
            <a:ext cx="5251450" cy="1661297"/>
          </a:xfrm>
        </p:spPr>
        <p:txBody>
          <a:bodyPr anchor="ctr"/>
          <a:lstStyle>
            <a:lvl1pPr algn="l">
              <a:defRPr sz="6000" spc="30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3C356F-E483-4AFD-856C-13BB8E8A56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4209064"/>
            <a:ext cx="5251450" cy="365125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24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167687" y="6295990"/>
            <a:ext cx="2381582" cy="485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115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Imag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92279" y="365125"/>
            <a:ext cx="4018722" cy="573989"/>
          </a:xfrm>
        </p:spPr>
        <p:txBody>
          <a:bodyPr lIns="0" rIns="0">
            <a:noAutofit/>
          </a:bodyPr>
          <a:lstStyle>
            <a:lvl1pPr algn="l">
              <a:defRPr sz="3200" spc="300"/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2279" y="1625512"/>
            <a:ext cx="4018722" cy="4636392"/>
          </a:xfrm>
        </p:spPr>
        <p:txBody>
          <a:bodyPr lIns="0" rIns="0">
            <a:normAutofit/>
          </a:bodyPr>
          <a:lstStyle>
            <a:lvl1pPr>
              <a:lnSpc>
                <a:spcPct val="150000"/>
              </a:lnSpc>
              <a:spcBef>
                <a:spcPts val="500"/>
              </a:spcBef>
              <a:defRPr sz="1600"/>
            </a:lvl1pPr>
            <a:lvl2pPr>
              <a:lnSpc>
                <a:spcPct val="150000"/>
              </a:lnSpc>
              <a:spcBef>
                <a:spcPts val="500"/>
              </a:spcBef>
              <a:defRPr sz="1400"/>
            </a:lvl2pPr>
            <a:lvl3pPr>
              <a:lnSpc>
                <a:spcPct val="150000"/>
              </a:lnSpc>
              <a:spcBef>
                <a:spcPts val="500"/>
              </a:spcBef>
              <a:defRPr sz="1400"/>
            </a:lvl3pPr>
            <a:lvl4pPr>
              <a:lnSpc>
                <a:spcPct val="150000"/>
              </a:lnSpc>
              <a:spcBef>
                <a:spcPts val="500"/>
              </a:spcBef>
              <a:defRPr sz="1200"/>
            </a:lvl4pPr>
            <a:lvl5pPr>
              <a:lnSpc>
                <a:spcPct val="150000"/>
              </a:lnSpc>
              <a:spcBef>
                <a:spcPts val="500"/>
              </a:spcBef>
              <a:defRPr sz="12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3" name="Picture Placeholder 52">
            <a:extLst>
              <a:ext uri="{FF2B5EF4-FFF2-40B4-BE49-F238E27FC236}">
                <a16:creationId xmlns:a16="http://schemas.microsoft.com/office/drawing/2014/main" id="{86917B65-8F50-454E-AF7E-D53FE2DE8F0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9878"/>
            <a:ext cx="7406905" cy="6866810"/>
          </a:xfrm>
          <a:custGeom>
            <a:avLst/>
            <a:gdLst>
              <a:gd name="connsiteX0" fmla="*/ 1312985 w 5251939"/>
              <a:gd name="connsiteY0" fmla="*/ 0 h 4878432"/>
              <a:gd name="connsiteX1" fmla="*/ 1975340 w 5251939"/>
              <a:gd name="connsiteY1" fmla="*/ 0 h 4878432"/>
              <a:gd name="connsiteX2" fmla="*/ 1975340 w 5251939"/>
              <a:gd name="connsiteY2" fmla="*/ 982231 h 4878432"/>
              <a:gd name="connsiteX3" fmla="*/ 2648832 w 5251939"/>
              <a:gd name="connsiteY3" fmla="*/ 982231 h 4878432"/>
              <a:gd name="connsiteX4" fmla="*/ 2648832 w 5251939"/>
              <a:gd name="connsiteY4" fmla="*/ 1148083 h 4878432"/>
              <a:gd name="connsiteX5" fmla="*/ 3328771 w 5251939"/>
              <a:gd name="connsiteY5" fmla="*/ 1148083 h 4878432"/>
              <a:gd name="connsiteX6" fmla="*/ 3328771 w 5251939"/>
              <a:gd name="connsiteY6" fmla="*/ 0 h 4878432"/>
              <a:gd name="connsiteX7" fmla="*/ 4572000 w 5251939"/>
              <a:gd name="connsiteY7" fmla="*/ 0 h 4878432"/>
              <a:gd name="connsiteX8" fmla="*/ 4572000 w 5251939"/>
              <a:gd name="connsiteY8" fmla="*/ 1000460 h 4878432"/>
              <a:gd name="connsiteX9" fmla="*/ 5251939 w 5251939"/>
              <a:gd name="connsiteY9" fmla="*/ 1000460 h 4878432"/>
              <a:gd name="connsiteX10" fmla="*/ 5251939 w 5251939"/>
              <a:gd name="connsiteY10" fmla="*/ 4279967 h 4878432"/>
              <a:gd name="connsiteX11" fmla="*/ 4572000 w 5251939"/>
              <a:gd name="connsiteY11" fmla="*/ 4279967 h 4878432"/>
              <a:gd name="connsiteX12" fmla="*/ 4572000 w 5251939"/>
              <a:gd name="connsiteY12" fmla="*/ 4878432 h 4878432"/>
              <a:gd name="connsiteX13" fmla="*/ 4570834 w 5251939"/>
              <a:gd name="connsiteY13" fmla="*/ 4878432 h 4878432"/>
              <a:gd name="connsiteX14" fmla="*/ 4570834 w 5251939"/>
              <a:gd name="connsiteY14" fmla="*/ 3563909 h 4878432"/>
              <a:gd name="connsiteX15" fmla="*/ 3890895 w 5251939"/>
              <a:gd name="connsiteY15" fmla="*/ 3563909 h 4878432"/>
              <a:gd name="connsiteX16" fmla="*/ 3890895 w 5251939"/>
              <a:gd name="connsiteY16" fmla="*/ 4878432 h 4878432"/>
              <a:gd name="connsiteX17" fmla="*/ 3297114 w 5251939"/>
              <a:gd name="connsiteY17" fmla="*/ 4878432 h 4878432"/>
              <a:gd name="connsiteX18" fmla="*/ 3297114 w 5251939"/>
              <a:gd name="connsiteY18" fmla="*/ 3911406 h 4878432"/>
              <a:gd name="connsiteX19" fmla="*/ 2617175 w 5251939"/>
              <a:gd name="connsiteY19" fmla="*/ 3911406 h 4878432"/>
              <a:gd name="connsiteX20" fmla="*/ 2617175 w 5251939"/>
              <a:gd name="connsiteY20" fmla="*/ 4324451 h 4878432"/>
              <a:gd name="connsiteX21" fmla="*/ 1968893 w 5251939"/>
              <a:gd name="connsiteY21" fmla="*/ 4324451 h 4878432"/>
              <a:gd name="connsiteX22" fmla="*/ 1968893 w 5251939"/>
              <a:gd name="connsiteY22" fmla="*/ 4878432 h 4878432"/>
              <a:gd name="connsiteX23" fmla="*/ 1312985 w 5251939"/>
              <a:gd name="connsiteY23" fmla="*/ 4878432 h 4878432"/>
              <a:gd name="connsiteX24" fmla="*/ 1312985 w 5251939"/>
              <a:gd name="connsiteY24" fmla="*/ 4324451 h 4878432"/>
              <a:gd name="connsiteX25" fmla="*/ 642230 w 5251939"/>
              <a:gd name="connsiteY25" fmla="*/ 4324451 h 4878432"/>
              <a:gd name="connsiteX26" fmla="*/ 642230 w 5251939"/>
              <a:gd name="connsiteY26" fmla="*/ 3624890 h 4878432"/>
              <a:gd name="connsiteX27" fmla="*/ 0 w 5251939"/>
              <a:gd name="connsiteY27" fmla="*/ 3624890 h 4878432"/>
              <a:gd name="connsiteX28" fmla="*/ 0 w 5251939"/>
              <a:gd name="connsiteY28" fmla="*/ 375409 h 4878432"/>
              <a:gd name="connsiteX29" fmla="*/ 633046 w 5251939"/>
              <a:gd name="connsiteY29" fmla="*/ 375409 h 4878432"/>
              <a:gd name="connsiteX30" fmla="*/ 633046 w 5251939"/>
              <a:gd name="connsiteY30" fmla="*/ 1379096 h 4878432"/>
              <a:gd name="connsiteX31" fmla="*/ 1312985 w 5251939"/>
              <a:gd name="connsiteY31" fmla="*/ 1379096 h 4878432"/>
              <a:gd name="connsiteX0" fmla="*/ 1312985 w 5251939"/>
              <a:gd name="connsiteY0" fmla="*/ 0 h 4878432"/>
              <a:gd name="connsiteX1" fmla="*/ 1975340 w 5251939"/>
              <a:gd name="connsiteY1" fmla="*/ 0 h 4878432"/>
              <a:gd name="connsiteX2" fmla="*/ 1975340 w 5251939"/>
              <a:gd name="connsiteY2" fmla="*/ 982231 h 4878432"/>
              <a:gd name="connsiteX3" fmla="*/ 2648832 w 5251939"/>
              <a:gd name="connsiteY3" fmla="*/ 982231 h 4878432"/>
              <a:gd name="connsiteX4" fmla="*/ 2648832 w 5251939"/>
              <a:gd name="connsiteY4" fmla="*/ 1148083 h 4878432"/>
              <a:gd name="connsiteX5" fmla="*/ 3328771 w 5251939"/>
              <a:gd name="connsiteY5" fmla="*/ 1148083 h 4878432"/>
              <a:gd name="connsiteX6" fmla="*/ 3328771 w 5251939"/>
              <a:gd name="connsiteY6" fmla="*/ 0 h 4878432"/>
              <a:gd name="connsiteX7" fmla="*/ 4572000 w 5251939"/>
              <a:gd name="connsiteY7" fmla="*/ 0 h 4878432"/>
              <a:gd name="connsiteX8" fmla="*/ 4572000 w 5251939"/>
              <a:gd name="connsiteY8" fmla="*/ 1000460 h 4878432"/>
              <a:gd name="connsiteX9" fmla="*/ 5251939 w 5251939"/>
              <a:gd name="connsiteY9" fmla="*/ 1000460 h 4878432"/>
              <a:gd name="connsiteX10" fmla="*/ 5251939 w 5251939"/>
              <a:gd name="connsiteY10" fmla="*/ 4279967 h 4878432"/>
              <a:gd name="connsiteX11" fmla="*/ 4572000 w 5251939"/>
              <a:gd name="connsiteY11" fmla="*/ 4279967 h 4878432"/>
              <a:gd name="connsiteX12" fmla="*/ 4572000 w 5251939"/>
              <a:gd name="connsiteY12" fmla="*/ 4878432 h 4878432"/>
              <a:gd name="connsiteX13" fmla="*/ 4570834 w 5251939"/>
              <a:gd name="connsiteY13" fmla="*/ 3563909 h 4878432"/>
              <a:gd name="connsiteX14" fmla="*/ 3890895 w 5251939"/>
              <a:gd name="connsiteY14" fmla="*/ 3563909 h 4878432"/>
              <a:gd name="connsiteX15" fmla="*/ 3890895 w 5251939"/>
              <a:gd name="connsiteY15" fmla="*/ 4878432 h 4878432"/>
              <a:gd name="connsiteX16" fmla="*/ 3297114 w 5251939"/>
              <a:gd name="connsiteY16" fmla="*/ 4878432 h 4878432"/>
              <a:gd name="connsiteX17" fmla="*/ 3297114 w 5251939"/>
              <a:gd name="connsiteY17" fmla="*/ 3911406 h 4878432"/>
              <a:gd name="connsiteX18" fmla="*/ 2617175 w 5251939"/>
              <a:gd name="connsiteY18" fmla="*/ 3911406 h 4878432"/>
              <a:gd name="connsiteX19" fmla="*/ 2617175 w 5251939"/>
              <a:gd name="connsiteY19" fmla="*/ 4324451 h 4878432"/>
              <a:gd name="connsiteX20" fmla="*/ 1968893 w 5251939"/>
              <a:gd name="connsiteY20" fmla="*/ 4324451 h 4878432"/>
              <a:gd name="connsiteX21" fmla="*/ 1968893 w 5251939"/>
              <a:gd name="connsiteY21" fmla="*/ 4878432 h 4878432"/>
              <a:gd name="connsiteX22" fmla="*/ 1312985 w 5251939"/>
              <a:gd name="connsiteY22" fmla="*/ 4878432 h 4878432"/>
              <a:gd name="connsiteX23" fmla="*/ 1312985 w 5251939"/>
              <a:gd name="connsiteY23" fmla="*/ 4324451 h 4878432"/>
              <a:gd name="connsiteX24" fmla="*/ 642230 w 5251939"/>
              <a:gd name="connsiteY24" fmla="*/ 4324451 h 4878432"/>
              <a:gd name="connsiteX25" fmla="*/ 642230 w 5251939"/>
              <a:gd name="connsiteY25" fmla="*/ 3624890 h 4878432"/>
              <a:gd name="connsiteX26" fmla="*/ 0 w 5251939"/>
              <a:gd name="connsiteY26" fmla="*/ 3624890 h 4878432"/>
              <a:gd name="connsiteX27" fmla="*/ 0 w 5251939"/>
              <a:gd name="connsiteY27" fmla="*/ 375409 h 4878432"/>
              <a:gd name="connsiteX28" fmla="*/ 633046 w 5251939"/>
              <a:gd name="connsiteY28" fmla="*/ 375409 h 4878432"/>
              <a:gd name="connsiteX29" fmla="*/ 633046 w 5251939"/>
              <a:gd name="connsiteY29" fmla="*/ 1379096 h 4878432"/>
              <a:gd name="connsiteX30" fmla="*/ 1312985 w 5251939"/>
              <a:gd name="connsiteY30" fmla="*/ 1379096 h 4878432"/>
              <a:gd name="connsiteX31" fmla="*/ 1312985 w 5251939"/>
              <a:gd name="connsiteY31" fmla="*/ 0 h 4878432"/>
              <a:gd name="connsiteX0" fmla="*/ 1312985 w 5251939"/>
              <a:gd name="connsiteY0" fmla="*/ 0 h 4878432"/>
              <a:gd name="connsiteX1" fmla="*/ 1975340 w 5251939"/>
              <a:gd name="connsiteY1" fmla="*/ 0 h 4878432"/>
              <a:gd name="connsiteX2" fmla="*/ 1975340 w 5251939"/>
              <a:gd name="connsiteY2" fmla="*/ 982231 h 4878432"/>
              <a:gd name="connsiteX3" fmla="*/ 2648832 w 5251939"/>
              <a:gd name="connsiteY3" fmla="*/ 982231 h 4878432"/>
              <a:gd name="connsiteX4" fmla="*/ 2648832 w 5251939"/>
              <a:gd name="connsiteY4" fmla="*/ 1148083 h 4878432"/>
              <a:gd name="connsiteX5" fmla="*/ 3328771 w 5251939"/>
              <a:gd name="connsiteY5" fmla="*/ 1148083 h 4878432"/>
              <a:gd name="connsiteX6" fmla="*/ 3328771 w 5251939"/>
              <a:gd name="connsiteY6" fmla="*/ 0 h 4878432"/>
              <a:gd name="connsiteX7" fmla="*/ 4572000 w 5251939"/>
              <a:gd name="connsiteY7" fmla="*/ 0 h 4878432"/>
              <a:gd name="connsiteX8" fmla="*/ 4572000 w 5251939"/>
              <a:gd name="connsiteY8" fmla="*/ 1000460 h 4878432"/>
              <a:gd name="connsiteX9" fmla="*/ 5251939 w 5251939"/>
              <a:gd name="connsiteY9" fmla="*/ 1000460 h 4878432"/>
              <a:gd name="connsiteX10" fmla="*/ 5251939 w 5251939"/>
              <a:gd name="connsiteY10" fmla="*/ 4279967 h 4878432"/>
              <a:gd name="connsiteX11" fmla="*/ 4572000 w 5251939"/>
              <a:gd name="connsiteY11" fmla="*/ 4279967 h 4878432"/>
              <a:gd name="connsiteX12" fmla="*/ 4570834 w 5251939"/>
              <a:gd name="connsiteY12" fmla="*/ 3563909 h 4878432"/>
              <a:gd name="connsiteX13" fmla="*/ 3890895 w 5251939"/>
              <a:gd name="connsiteY13" fmla="*/ 3563909 h 4878432"/>
              <a:gd name="connsiteX14" fmla="*/ 3890895 w 5251939"/>
              <a:gd name="connsiteY14" fmla="*/ 4878432 h 4878432"/>
              <a:gd name="connsiteX15" fmla="*/ 3297114 w 5251939"/>
              <a:gd name="connsiteY15" fmla="*/ 4878432 h 4878432"/>
              <a:gd name="connsiteX16" fmla="*/ 3297114 w 5251939"/>
              <a:gd name="connsiteY16" fmla="*/ 3911406 h 4878432"/>
              <a:gd name="connsiteX17" fmla="*/ 2617175 w 5251939"/>
              <a:gd name="connsiteY17" fmla="*/ 3911406 h 4878432"/>
              <a:gd name="connsiteX18" fmla="*/ 2617175 w 5251939"/>
              <a:gd name="connsiteY18" fmla="*/ 4324451 h 4878432"/>
              <a:gd name="connsiteX19" fmla="*/ 1968893 w 5251939"/>
              <a:gd name="connsiteY19" fmla="*/ 4324451 h 4878432"/>
              <a:gd name="connsiteX20" fmla="*/ 1968893 w 5251939"/>
              <a:gd name="connsiteY20" fmla="*/ 4878432 h 4878432"/>
              <a:gd name="connsiteX21" fmla="*/ 1312985 w 5251939"/>
              <a:gd name="connsiteY21" fmla="*/ 4878432 h 4878432"/>
              <a:gd name="connsiteX22" fmla="*/ 1312985 w 5251939"/>
              <a:gd name="connsiteY22" fmla="*/ 4324451 h 4878432"/>
              <a:gd name="connsiteX23" fmla="*/ 642230 w 5251939"/>
              <a:gd name="connsiteY23" fmla="*/ 4324451 h 4878432"/>
              <a:gd name="connsiteX24" fmla="*/ 642230 w 5251939"/>
              <a:gd name="connsiteY24" fmla="*/ 3624890 h 4878432"/>
              <a:gd name="connsiteX25" fmla="*/ 0 w 5251939"/>
              <a:gd name="connsiteY25" fmla="*/ 3624890 h 4878432"/>
              <a:gd name="connsiteX26" fmla="*/ 0 w 5251939"/>
              <a:gd name="connsiteY26" fmla="*/ 375409 h 4878432"/>
              <a:gd name="connsiteX27" fmla="*/ 633046 w 5251939"/>
              <a:gd name="connsiteY27" fmla="*/ 375409 h 4878432"/>
              <a:gd name="connsiteX28" fmla="*/ 633046 w 5251939"/>
              <a:gd name="connsiteY28" fmla="*/ 1379096 h 4878432"/>
              <a:gd name="connsiteX29" fmla="*/ 1312985 w 5251939"/>
              <a:gd name="connsiteY29" fmla="*/ 1379096 h 4878432"/>
              <a:gd name="connsiteX30" fmla="*/ 1312985 w 5251939"/>
              <a:gd name="connsiteY30" fmla="*/ 0 h 4878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5251939" h="4878432">
                <a:moveTo>
                  <a:pt x="1312985" y="0"/>
                </a:moveTo>
                <a:lnTo>
                  <a:pt x="1975340" y="0"/>
                </a:lnTo>
                <a:lnTo>
                  <a:pt x="1975340" y="982231"/>
                </a:lnTo>
                <a:lnTo>
                  <a:pt x="2648832" y="982231"/>
                </a:lnTo>
                <a:lnTo>
                  <a:pt x="2648832" y="1148083"/>
                </a:lnTo>
                <a:lnTo>
                  <a:pt x="3328771" y="1148083"/>
                </a:lnTo>
                <a:lnTo>
                  <a:pt x="3328771" y="0"/>
                </a:lnTo>
                <a:lnTo>
                  <a:pt x="4572000" y="0"/>
                </a:lnTo>
                <a:lnTo>
                  <a:pt x="4572000" y="1000460"/>
                </a:lnTo>
                <a:lnTo>
                  <a:pt x="5251939" y="1000460"/>
                </a:lnTo>
                <a:lnTo>
                  <a:pt x="5251939" y="4279967"/>
                </a:lnTo>
                <a:lnTo>
                  <a:pt x="4572000" y="4279967"/>
                </a:lnTo>
                <a:cubicBezTo>
                  <a:pt x="4571611" y="4041281"/>
                  <a:pt x="4571223" y="3802595"/>
                  <a:pt x="4570834" y="3563909"/>
                </a:cubicBezTo>
                <a:lnTo>
                  <a:pt x="3890895" y="3563909"/>
                </a:lnTo>
                <a:lnTo>
                  <a:pt x="3890895" y="4878432"/>
                </a:lnTo>
                <a:lnTo>
                  <a:pt x="3297114" y="4878432"/>
                </a:lnTo>
                <a:lnTo>
                  <a:pt x="3297114" y="3911406"/>
                </a:lnTo>
                <a:lnTo>
                  <a:pt x="2617175" y="3911406"/>
                </a:lnTo>
                <a:lnTo>
                  <a:pt x="2617175" y="4324451"/>
                </a:lnTo>
                <a:lnTo>
                  <a:pt x="1968893" y="4324451"/>
                </a:lnTo>
                <a:lnTo>
                  <a:pt x="1968893" y="4878432"/>
                </a:lnTo>
                <a:lnTo>
                  <a:pt x="1312985" y="4878432"/>
                </a:lnTo>
                <a:lnTo>
                  <a:pt x="1312985" y="4324451"/>
                </a:lnTo>
                <a:lnTo>
                  <a:pt x="642230" y="4324451"/>
                </a:lnTo>
                <a:lnTo>
                  <a:pt x="642230" y="3624890"/>
                </a:lnTo>
                <a:lnTo>
                  <a:pt x="0" y="3624890"/>
                </a:lnTo>
                <a:lnTo>
                  <a:pt x="0" y="375409"/>
                </a:lnTo>
                <a:lnTo>
                  <a:pt x="633046" y="375409"/>
                </a:lnTo>
                <a:lnTo>
                  <a:pt x="633046" y="1379096"/>
                </a:lnTo>
                <a:lnTo>
                  <a:pt x="1312985" y="1379096"/>
                </a:lnTo>
                <a:lnTo>
                  <a:pt x="1312985" y="0"/>
                </a:lnTo>
                <a:close/>
              </a:path>
            </a:pathLst>
          </a:custGeom>
          <a:effectLst>
            <a:innerShdw blurRad="254000" dist="127000">
              <a:prstClr val="black">
                <a:alpha val="50000"/>
              </a:prstClr>
            </a:inn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58" name="Text Placeholder 2">
            <a:extLst>
              <a:ext uri="{FF2B5EF4-FFF2-40B4-BE49-F238E27FC236}">
                <a16:creationId xmlns:a16="http://schemas.microsoft.com/office/drawing/2014/main" id="{75065C5E-8027-4266-B6BE-BA117C6F7ACA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7819116" y="1003687"/>
            <a:ext cx="3991884" cy="407670"/>
          </a:xfrm>
        </p:spPr>
        <p:txBody>
          <a:bodyPr lIns="0" rIns="0" anchor="ctr">
            <a:noAutofit/>
          </a:bodyPr>
          <a:lstStyle>
            <a:lvl1pPr marL="0" indent="0">
              <a:buNone/>
              <a:defRPr sz="20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HERE</a:t>
            </a:r>
          </a:p>
        </p:txBody>
      </p:sp>
      <p:sp>
        <p:nvSpPr>
          <p:cNvPr id="59" name="Slide Number Placeholder 5">
            <a:extLst>
              <a:ext uri="{FF2B5EF4-FFF2-40B4-BE49-F238E27FC236}">
                <a16:creationId xmlns:a16="http://schemas.microsoft.com/office/drawing/2014/main" id="{3DEB48E0-328C-45EE-A8BD-90E6AB2610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396809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8F64841-5495-4B23-A74E-409C28CB7AC1}"/>
              </a:ext>
            </a:extLst>
          </p:cNvPr>
          <p:cNvSpPr/>
          <p:nvPr userDrawn="1"/>
        </p:nvSpPr>
        <p:spPr>
          <a:xfrm>
            <a:off x="7415213" y="0"/>
            <a:ext cx="4776787" cy="6846932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92279" y="365125"/>
            <a:ext cx="4018722" cy="573989"/>
          </a:xfrm>
        </p:spPr>
        <p:txBody>
          <a:bodyPr lIns="0" rIns="0" anchor="ctr">
            <a:noAutofit/>
          </a:bodyPr>
          <a:lstStyle>
            <a:lvl1pPr algn="l">
              <a:defRPr sz="3200" spc="3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2279" y="1625512"/>
            <a:ext cx="4018722" cy="4636392"/>
          </a:xfrm>
        </p:spPr>
        <p:txBody>
          <a:bodyPr lIns="0" rIns="0">
            <a:normAutofit/>
          </a:bodyPr>
          <a:lstStyle>
            <a:lvl1pPr>
              <a:lnSpc>
                <a:spcPct val="150000"/>
              </a:lnSpc>
              <a:defRPr sz="1600">
                <a:solidFill>
                  <a:schemeClr val="bg1"/>
                </a:solidFill>
              </a:defRPr>
            </a:lvl1pPr>
            <a:lvl2pPr>
              <a:lnSpc>
                <a:spcPct val="150000"/>
              </a:lnSpc>
              <a:defRPr sz="1400">
                <a:solidFill>
                  <a:schemeClr val="bg1"/>
                </a:solidFill>
              </a:defRPr>
            </a:lvl2pPr>
            <a:lvl3pPr>
              <a:lnSpc>
                <a:spcPct val="150000"/>
              </a:lnSpc>
              <a:defRPr sz="1400">
                <a:solidFill>
                  <a:schemeClr val="bg1"/>
                </a:solidFill>
              </a:defRPr>
            </a:lvl3pPr>
            <a:lvl4pPr>
              <a:lnSpc>
                <a:spcPct val="150000"/>
              </a:lnSpc>
              <a:defRPr sz="1200">
                <a:solidFill>
                  <a:schemeClr val="bg1"/>
                </a:solidFill>
              </a:defRPr>
            </a:lvl4pPr>
            <a:lvl5pPr>
              <a:lnSpc>
                <a:spcPct val="150000"/>
              </a:lnSpc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6CAAB964-0A56-4842-AA82-7610F726CD1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7819116" y="1003687"/>
            <a:ext cx="3991884" cy="407670"/>
          </a:xfrm>
        </p:spPr>
        <p:txBody>
          <a:bodyPr lIns="0" rIns="0" anchor="ctr">
            <a:noAutofit/>
          </a:bodyPr>
          <a:lstStyle>
            <a:lvl1pPr marL="0" indent="0">
              <a:buNone/>
              <a:defRPr sz="2000" spc="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HERE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483349C3-B089-45CF-9643-0D25E709663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0" y="0"/>
            <a:ext cx="7415213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E7D247BC-E419-4355-8738-B9CE5CA19B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Shape 61">
            <a:extLst>
              <a:ext uri="{FF2B5EF4-FFF2-40B4-BE49-F238E27FC236}">
                <a16:creationId xmlns:a16="http://schemas.microsoft.com/office/drawing/2014/main" id="{649B49FF-0FAA-4E6C-820C-B1F434911FDC}"/>
              </a:ext>
            </a:extLst>
          </p:cNvPr>
          <p:cNvSpPr/>
          <p:nvPr userDrawn="1"/>
        </p:nvSpPr>
        <p:spPr>
          <a:xfrm>
            <a:off x="10184825" y="6413649"/>
            <a:ext cx="1399614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4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Bebas"/>
              </a:rPr>
              <a:t>FABRIKAM</a:t>
            </a:r>
            <a:endParaRPr lang="en-US" sz="2400" b="1" i="0" spc="0" dirty="0">
              <a:solidFill>
                <a:schemeClr val="bg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26769575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7754" y="365125"/>
            <a:ext cx="6043246" cy="573989"/>
          </a:xfrm>
        </p:spPr>
        <p:txBody>
          <a:bodyPr anchor="ctr">
            <a:noAutofit/>
          </a:bodyPr>
          <a:lstStyle>
            <a:lvl1pPr algn="l">
              <a:defRPr sz="3600" spc="300"/>
            </a:lvl1pPr>
          </a:lstStyle>
          <a:p>
            <a:r>
              <a:rPr lang="en-US" dirty="0"/>
              <a:t>CLICK TO EDIT MASTER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7754" y="1625512"/>
            <a:ext cx="6043246" cy="4636392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600"/>
            </a:lvl1pPr>
            <a:lvl2pPr>
              <a:lnSpc>
                <a:spcPct val="150000"/>
              </a:lnSpc>
              <a:defRPr sz="1400"/>
            </a:lvl2pPr>
            <a:lvl3pPr>
              <a:lnSpc>
                <a:spcPct val="150000"/>
              </a:lnSpc>
              <a:defRPr sz="1400"/>
            </a:lvl3pPr>
            <a:lvl4pPr>
              <a:lnSpc>
                <a:spcPct val="150000"/>
              </a:lnSpc>
              <a:defRPr sz="1200"/>
            </a:lvl4pPr>
            <a:lvl5pPr>
              <a:lnSpc>
                <a:spcPct val="150000"/>
              </a:lnSpc>
              <a:defRPr sz="12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6CAAB964-0A56-4842-AA82-7610F726CD1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5767754" y="1003687"/>
            <a:ext cx="6043246" cy="365125"/>
          </a:xfrm>
        </p:spPr>
        <p:txBody>
          <a:bodyPr anchor="ctr">
            <a:noAutofit/>
          </a:bodyPr>
          <a:lstStyle>
            <a:lvl1pPr marL="0" indent="0">
              <a:buNone/>
              <a:defRPr sz="20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86FE9B2-6286-484B-8943-95EE0B6B026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416550" cy="6846932"/>
          </a:xfrm>
          <a:effectLst>
            <a:innerShdw blurRad="254000" dist="127000">
              <a:prstClr val="black">
                <a:alpha val="50000"/>
              </a:prstClr>
            </a:inn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D4E8708-8565-4A5B-9D9E-1D4F40EAF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8327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40849B93-E2CE-4654-9EC7-7DFA141A55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904689" y="5038489"/>
            <a:ext cx="5933872" cy="365125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spc="6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7E94348-3BFC-4B39-9C3B-628E777B98F4}"/>
              </a:ext>
            </a:extLst>
          </p:cNvPr>
          <p:cNvSpPr/>
          <p:nvPr userDrawn="1"/>
        </p:nvSpPr>
        <p:spPr>
          <a:xfrm>
            <a:off x="0" y="0"/>
            <a:ext cx="6107906" cy="6858000"/>
          </a:xfrm>
          <a:custGeom>
            <a:avLst/>
            <a:gdLst>
              <a:gd name="connsiteX0" fmla="*/ 0 w 6107906"/>
              <a:gd name="connsiteY0" fmla="*/ 0 h 6858000"/>
              <a:gd name="connsiteX1" fmla="*/ 6107906 w 6107906"/>
              <a:gd name="connsiteY1" fmla="*/ 0 h 6858000"/>
              <a:gd name="connsiteX2" fmla="*/ 6107906 w 6107906"/>
              <a:gd name="connsiteY2" fmla="*/ 6858000 h 6858000"/>
              <a:gd name="connsiteX3" fmla="*/ 0 w 6107906"/>
              <a:gd name="connsiteY3" fmla="*/ 6858000 h 6858000"/>
              <a:gd name="connsiteX4" fmla="*/ 0 w 6107906"/>
              <a:gd name="connsiteY4" fmla="*/ 0 h 6858000"/>
              <a:gd name="connsiteX0" fmla="*/ 0 w 6107906"/>
              <a:gd name="connsiteY0" fmla="*/ 0 h 6858000"/>
              <a:gd name="connsiteX1" fmla="*/ 6107906 w 6107906"/>
              <a:gd name="connsiteY1" fmla="*/ 0 h 6858000"/>
              <a:gd name="connsiteX2" fmla="*/ 4233386 w 6107906"/>
              <a:gd name="connsiteY2" fmla="*/ 6858000 h 6858000"/>
              <a:gd name="connsiteX3" fmla="*/ 0 w 6107906"/>
              <a:gd name="connsiteY3" fmla="*/ 6858000 h 6858000"/>
              <a:gd name="connsiteX4" fmla="*/ 0 w 6107906"/>
              <a:gd name="connsiteY4" fmla="*/ 0 h 6858000"/>
              <a:gd name="connsiteX0" fmla="*/ 0 w 6107906"/>
              <a:gd name="connsiteY0" fmla="*/ 0 h 6858000"/>
              <a:gd name="connsiteX1" fmla="*/ 6107906 w 6107906"/>
              <a:gd name="connsiteY1" fmla="*/ 0 h 6858000"/>
              <a:gd name="connsiteX2" fmla="*/ 4593309 w 6107906"/>
              <a:gd name="connsiteY2" fmla="*/ 6848272 h 6858000"/>
              <a:gd name="connsiteX3" fmla="*/ 0 w 6107906"/>
              <a:gd name="connsiteY3" fmla="*/ 6858000 h 6858000"/>
              <a:gd name="connsiteX4" fmla="*/ 0 w 6107906"/>
              <a:gd name="connsiteY4" fmla="*/ 0 h 6858000"/>
              <a:gd name="connsiteX0" fmla="*/ 1517515 w 6107906"/>
              <a:gd name="connsiteY0" fmla="*/ 0 h 6858000"/>
              <a:gd name="connsiteX1" fmla="*/ 6107906 w 6107906"/>
              <a:gd name="connsiteY1" fmla="*/ 0 h 6858000"/>
              <a:gd name="connsiteX2" fmla="*/ 4593309 w 6107906"/>
              <a:gd name="connsiteY2" fmla="*/ 6848272 h 6858000"/>
              <a:gd name="connsiteX3" fmla="*/ 0 w 6107906"/>
              <a:gd name="connsiteY3" fmla="*/ 6858000 h 6858000"/>
              <a:gd name="connsiteX4" fmla="*/ 1517515 w 6107906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07906" h="6858000">
                <a:moveTo>
                  <a:pt x="1517515" y="0"/>
                </a:moveTo>
                <a:lnTo>
                  <a:pt x="6107906" y="0"/>
                </a:lnTo>
                <a:lnTo>
                  <a:pt x="4593309" y="6848272"/>
                </a:lnTo>
                <a:lnTo>
                  <a:pt x="0" y="6858000"/>
                </a:lnTo>
                <a:lnTo>
                  <a:pt x="1517515" y="0"/>
                </a:lnTo>
                <a:close/>
              </a:path>
            </a:pathLst>
          </a:custGeom>
          <a:gradFill>
            <a:gsLst>
              <a:gs pos="0">
                <a:srgbClr val="01023B">
                  <a:alpha val="80000"/>
                </a:srgbClr>
              </a:gs>
              <a:gs pos="100000">
                <a:srgbClr val="E99757">
                  <a:lumMod val="97000"/>
                  <a:lumOff val="3000"/>
                  <a:alpha val="80000"/>
                </a:srgbClr>
              </a:gs>
              <a:gs pos="50000">
                <a:srgbClr val="A53F52">
                  <a:alpha val="8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1219AD9-34B1-4C27-8648-E7D7C69C07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04689" y="1546699"/>
            <a:ext cx="5933872" cy="3491790"/>
          </a:xfrm>
        </p:spPr>
        <p:txBody>
          <a:bodyPr anchor="ctr"/>
          <a:lstStyle>
            <a:lvl1pPr algn="ctr">
              <a:defRPr sz="6000" b="1" spc="3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351374" y="6342266"/>
            <a:ext cx="2381582" cy="485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3122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AB66B20-A484-4A16-A015-2118F9AF2101}"/>
              </a:ext>
            </a:extLst>
          </p:cNvPr>
          <p:cNvSpPr/>
          <p:nvPr userDrawn="1"/>
        </p:nvSpPr>
        <p:spPr>
          <a:xfrm>
            <a:off x="0" y="0"/>
            <a:ext cx="6107906" cy="6858000"/>
          </a:xfrm>
          <a:custGeom>
            <a:avLst/>
            <a:gdLst>
              <a:gd name="connsiteX0" fmla="*/ 0 w 6107906"/>
              <a:gd name="connsiteY0" fmla="*/ 0 h 6858000"/>
              <a:gd name="connsiteX1" fmla="*/ 6107906 w 6107906"/>
              <a:gd name="connsiteY1" fmla="*/ 0 h 6858000"/>
              <a:gd name="connsiteX2" fmla="*/ 6107906 w 6107906"/>
              <a:gd name="connsiteY2" fmla="*/ 6858000 h 6858000"/>
              <a:gd name="connsiteX3" fmla="*/ 0 w 6107906"/>
              <a:gd name="connsiteY3" fmla="*/ 6858000 h 6858000"/>
              <a:gd name="connsiteX4" fmla="*/ 0 w 6107906"/>
              <a:gd name="connsiteY4" fmla="*/ 0 h 6858000"/>
              <a:gd name="connsiteX0" fmla="*/ 0 w 6107906"/>
              <a:gd name="connsiteY0" fmla="*/ 0 h 6858000"/>
              <a:gd name="connsiteX1" fmla="*/ 6107906 w 6107906"/>
              <a:gd name="connsiteY1" fmla="*/ 0 h 6858000"/>
              <a:gd name="connsiteX2" fmla="*/ 4233386 w 6107906"/>
              <a:gd name="connsiteY2" fmla="*/ 6858000 h 6858000"/>
              <a:gd name="connsiteX3" fmla="*/ 0 w 6107906"/>
              <a:gd name="connsiteY3" fmla="*/ 6858000 h 6858000"/>
              <a:gd name="connsiteX4" fmla="*/ 0 w 6107906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07906" h="6858000">
                <a:moveTo>
                  <a:pt x="0" y="0"/>
                </a:moveTo>
                <a:lnTo>
                  <a:pt x="6107906" y="0"/>
                </a:lnTo>
                <a:lnTo>
                  <a:pt x="4233386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1023B">
                  <a:alpha val="80000"/>
                </a:srgbClr>
              </a:gs>
              <a:gs pos="100000">
                <a:srgbClr val="E99757">
                  <a:lumMod val="97000"/>
                  <a:lumOff val="3000"/>
                  <a:alpha val="80000"/>
                </a:srgbClr>
              </a:gs>
              <a:gs pos="50000">
                <a:srgbClr val="A53F52">
                  <a:alpha val="8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3C356F-E483-4AFD-856C-13BB8E8A56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4209064"/>
            <a:ext cx="5251450" cy="365125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24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ABA725B-4BCB-1D48-9C5D-46706B1871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520779"/>
            <a:ext cx="5251450" cy="1661297"/>
          </a:xfrm>
        </p:spPr>
        <p:txBody>
          <a:bodyPr anchor="ctr"/>
          <a:lstStyle>
            <a:lvl1pPr algn="l">
              <a:defRPr sz="6000" spc="300"/>
            </a:lvl1pPr>
          </a:lstStyle>
          <a:p>
            <a:r>
              <a:rPr lang="en-US" dirty="0"/>
              <a:t>CLICK TO EDIT MASTER TITLE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167687" y="6372157"/>
            <a:ext cx="2381582" cy="485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3508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305F96C-D634-4A69-95EC-3D002BD68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365125"/>
            <a:ext cx="11002962" cy="823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757E98-D0FB-43E3-98BC-711F6A2F53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4519" y="1365813"/>
            <a:ext cx="10989920" cy="48111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A65B72-2E86-4BA3-94F2-3ADFA40B7A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C1F3FD-3DB9-46B7-85E1-E8B8878A40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Shape 61">
            <a:extLst>
              <a:ext uri="{FF2B5EF4-FFF2-40B4-BE49-F238E27FC236}">
                <a16:creationId xmlns:a16="http://schemas.microsoft.com/office/drawing/2014/main" id="{0A2ACE11-44E0-44ED-AA10-CB0B57204E89}"/>
              </a:ext>
            </a:extLst>
          </p:cNvPr>
          <p:cNvSpPr/>
          <p:nvPr userDrawn="1"/>
        </p:nvSpPr>
        <p:spPr>
          <a:xfrm>
            <a:off x="10184825" y="6413649"/>
            <a:ext cx="1399614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400" b="1" kern="1200" dirty="0">
                <a:solidFill>
                  <a:srgbClr val="2C2153"/>
                </a:solidFill>
                <a:latin typeface="+mn-lt"/>
                <a:ea typeface="+mn-ea"/>
                <a:cs typeface="+mn-cs"/>
                <a:sym typeface="Bebas"/>
              </a:rPr>
              <a:t>FAB</a:t>
            </a:r>
            <a:r>
              <a:rPr lang="en-US" sz="2400" b="1" kern="1200" dirty="0">
                <a:solidFill>
                  <a:srgbClr val="A53F52"/>
                </a:solidFill>
                <a:latin typeface="+mn-lt"/>
                <a:ea typeface="+mn-ea"/>
                <a:cs typeface="+mn-cs"/>
                <a:sym typeface="Bebas"/>
              </a:rPr>
              <a:t>RIKAM</a:t>
            </a:r>
            <a:endParaRPr lang="en-US" sz="2400" b="1" i="0" spc="0" dirty="0">
              <a:solidFill>
                <a:srgbClr val="A53F52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6928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67" r:id="rId2"/>
    <p:sldLayoutId id="2147483651" r:id="rId3"/>
    <p:sldLayoutId id="2147483668" r:id="rId4"/>
    <p:sldLayoutId id="2147483660" r:id="rId5"/>
    <p:sldLayoutId id="2147483664" r:id="rId6"/>
    <p:sldLayoutId id="2147483661" r:id="rId7"/>
    <p:sldLayoutId id="2147483674" r:id="rId8"/>
    <p:sldLayoutId id="2147483675" r:id="rId9"/>
    <p:sldLayoutId id="2147483673" r:id="rId10"/>
    <p:sldLayoutId id="2147483653" r:id="rId11"/>
    <p:sldLayoutId id="2147483670" r:id="rId12"/>
    <p:sldLayoutId id="2147483671" r:id="rId13"/>
    <p:sldLayoutId id="2147483672" r:id="rId14"/>
    <p:sldLayoutId id="2147483655" r:id="rId15"/>
    <p:sldLayoutId id="2147483666" r:id="rId16"/>
    <p:sldLayoutId id="2147483676" r:id="rId17"/>
  </p:sldLayoutIdLst>
  <p:hf hdr="0" ftr="0" dt="0"/>
  <p:txStyles>
    <p:titleStyle>
      <a:lvl1pPr algn="ctr" defTabSz="914400" rtl="0" eaLnBrk="1" latinLnBrk="0" hangingPunct="1">
        <a:lnSpc>
          <a:spcPct val="10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3.w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7.w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68386274"/>
              </p:ext>
            </p:extLst>
          </p:nvPr>
        </p:nvGraphicFramePr>
        <p:xfrm>
          <a:off x="-2115805" y="151735"/>
          <a:ext cx="6316827" cy="67309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2" name="Image" r:id="rId3" imgW="15238080" imgH="16215840" progId="Photoshop.Image.16">
                  <p:embed/>
                </p:oleObj>
              </mc:Choice>
              <mc:Fallback>
                <p:oleObj name="Image" r:id="rId3" imgW="15238080" imgH="16215840" progId="Photoshop.Image.16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2115805" y="151735"/>
                        <a:ext cx="6316827" cy="673097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tangle 13">
            <a:extLst>
              <a:ext uri="{FF2B5EF4-FFF2-40B4-BE49-F238E27FC236}">
                <a16:creationId xmlns:a16="http://schemas.microsoft.com/office/drawing/2014/main" id="{D687D26E-D67A-4318-AAB1-DCEAA89EEB2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-626123" y="0"/>
            <a:ext cx="6096000" cy="6882714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2734962 w 6096000"/>
              <a:gd name="connsiteY2" fmla="*/ 6808573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82714"/>
              <a:gd name="connsiteX1" fmla="*/ 6096000 w 6096000"/>
              <a:gd name="connsiteY1" fmla="*/ 0 h 6882714"/>
              <a:gd name="connsiteX2" fmla="*/ 4242486 w 6096000"/>
              <a:gd name="connsiteY2" fmla="*/ 6882714 h 6882714"/>
              <a:gd name="connsiteX3" fmla="*/ 0 w 6096000"/>
              <a:gd name="connsiteY3" fmla="*/ 6858000 h 6882714"/>
              <a:gd name="connsiteX4" fmla="*/ 0 w 6096000"/>
              <a:gd name="connsiteY4" fmla="*/ 0 h 6882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82714">
                <a:moveTo>
                  <a:pt x="0" y="0"/>
                </a:moveTo>
                <a:lnTo>
                  <a:pt x="6096000" y="0"/>
                </a:lnTo>
                <a:lnTo>
                  <a:pt x="4242486" y="6882714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01023B">
                  <a:alpha val="70000"/>
                </a:srgbClr>
              </a:gs>
              <a:gs pos="100000">
                <a:srgbClr val="E99757">
                  <a:alpha val="70000"/>
                </a:srgbClr>
              </a:gs>
              <a:gs pos="50000">
                <a:srgbClr val="A53F52">
                  <a:alpha val="7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2520779"/>
            <a:ext cx="5251450" cy="1661297"/>
          </a:xfrm>
        </p:spPr>
        <p:txBody>
          <a:bodyPr>
            <a:normAutofit fontScale="90000"/>
          </a:bodyPr>
          <a:lstStyle/>
          <a:p>
            <a:r>
              <a:rPr lang="en-US" smtClean="0"/>
              <a:t>Báo cáo tuần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CA6DEC-302B-49C8-AC11-FD6F37AFA8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0" y="3999513"/>
            <a:ext cx="5251450" cy="365125"/>
          </a:xfrm>
        </p:spPr>
        <p:txBody>
          <a:bodyPr>
            <a:noAutofit/>
          </a:bodyPr>
          <a:lstStyle/>
          <a:p>
            <a:pPr lvl="1" algn="ctr"/>
            <a:r>
              <a:rPr lang="en-US" sz="1600" smtClean="0">
                <a:latin typeface="+mj-lt"/>
              </a:rPr>
              <a:t>Trần Đại Hiệp – Softwave team</a:t>
            </a:r>
            <a:endParaRPr lang="en-US" sz="1600" dirty="0">
              <a:latin typeface="+mj-lt"/>
            </a:endParaRPr>
          </a:p>
        </p:txBody>
      </p:sp>
      <p:sp>
        <p:nvSpPr>
          <p:cNvPr id="2094" name="Slide Number Placeholder 2093">
            <a:extLst>
              <a:ext uri="{FF2B5EF4-FFF2-40B4-BE49-F238E27FC236}">
                <a16:creationId xmlns:a16="http://schemas.microsoft.com/office/drawing/2014/main" id="{5DA62994-769D-4C19-BB0A-5144E0A5C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8503173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Iphone Floating taking image">
            <a:extLst>
              <a:ext uri="{FF2B5EF4-FFF2-40B4-BE49-F238E27FC236}">
                <a16:creationId xmlns:a16="http://schemas.microsoft.com/office/drawing/2014/main" id="{7BE52127-9518-4872-A0A9-09A7D087142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687D26E-D67A-4318-AAB1-DCEAA89EEB2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6096000" cy="6882714"/>
          </a:xfrm>
          <a:prstGeom prst="parallelogram">
            <a:avLst/>
          </a:prstGeom>
          <a:gradFill flip="none" rotWithShape="1">
            <a:gsLst>
              <a:gs pos="0">
                <a:srgbClr val="01023B">
                  <a:alpha val="50000"/>
                </a:srgbClr>
              </a:gs>
              <a:gs pos="100000">
                <a:srgbClr val="E99757">
                  <a:alpha val="50000"/>
                </a:srgbClr>
              </a:gs>
              <a:gs pos="50000">
                <a:srgbClr val="A53F52">
                  <a:alpha val="5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5801" y="2231580"/>
            <a:ext cx="6119090" cy="2394840"/>
          </a:xfrm>
        </p:spPr>
        <p:txBody>
          <a:bodyPr>
            <a:normAutofit/>
          </a:bodyPr>
          <a:lstStyle/>
          <a:p>
            <a:r>
              <a:rPr lang="en-US" sz="4800" smtClean="0"/>
              <a:t>Giải pháp tích hợp</a:t>
            </a:r>
            <a:endParaRPr lang="en-US" sz="4800" dirty="0"/>
          </a:p>
        </p:txBody>
      </p:sp>
      <p:sp>
        <p:nvSpPr>
          <p:cNvPr id="2094" name="Slide Number Placeholder 2093">
            <a:extLst>
              <a:ext uri="{FF2B5EF4-FFF2-40B4-BE49-F238E27FC236}">
                <a16:creationId xmlns:a16="http://schemas.microsoft.com/office/drawing/2014/main" id="{5DA62994-769D-4C19-BB0A-5144E0A5C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4210778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D671F4D-9614-41E9-BA0C-7977DEBBBB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0"/>
            <a:ext cx="11002962" cy="1189038"/>
          </a:xfrm>
        </p:spPr>
        <p:txBody>
          <a:bodyPr/>
          <a:lstStyle/>
          <a:p>
            <a:r>
              <a:rPr lang="en-US" b="1"/>
              <a:t>Phương pháp library </a:t>
            </a:r>
            <a:endParaRPr lang="en-US" b="1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B23516F-5305-41EC-8F71-A0D9ED5726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3</a:t>
            </a:fld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2079096" y="2611966"/>
            <a:ext cx="1426104" cy="1807634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/>
              <a:t>React natie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0191" y="3958167"/>
            <a:ext cx="334963" cy="334963"/>
          </a:xfrm>
          <a:prstGeom prst="rect">
            <a:avLst/>
          </a:prstGeom>
        </p:spPr>
      </p:pic>
      <p:pic>
        <p:nvPicPr>
          <p:cNvPr id="1030" name="Picture 6" descr="Free Ios Apple Icon of Glyph style - Available in SVG, PNG, EPS, AI &amp;amp; Icon  font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7495" y="3919423"/>
            <a:ext cx="373707" cy="373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5443272" y="2633132"/>
            <a:ext cx="1426104" cy="1807634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/>
              <a:t>Library</a:t>
            </a:r>
            <a:endParaRPr lang="en-US"/>
          </a:p>
        </p:txBody>
      </p:sp>
      <p:grpSp>
        <p:nvGrpSpPr>
          <p:cNvPr id="20" name="Group 19"/>
          <p:cNvGrpSpPr/>
          <p:nvPr/>
        </p:nvGrpSpPr>
        <p:grpSpPr>
          <a:xfrm>
            <a:off x="8807448" y="1564216"/>
            <a:ext cx="1426104" cy="1807634"/>
            <a:chOff x="7969248" y="1526116"/>
            <a:chExt cx="1426104" cy="1807634"/>
          </a:xfrm>
          <a:solidFill>
            <a:srgbClr val="92D050"/>
          </a:solidFill>
        </p:grpSpPr>
        <p:sp>
          <p:nvSpPr>
            <p:cNvPr id="12" name="Rectangle 11"/>
            <p:cNvSpPr/>
            <p:nvPr/>
          </p:nvSpPr>
          <p:spPr>
            <a:xfrm>
              <a:off x="7969248" y="1526116"/>
              <a:ext cx="1426104" cy="1807634"/>
            </a:xfrm>
            <a:prstGeom prst="rect">
              <a:avLst/>
            </a:prstGeom>
            <a:grpFill/>
            <a:ln>
              <a:solidFill>
                <a:srgbClr val="92D050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IOS SDK</a:t>
              </a:r>
              <a:endParaRPr lang="en-US"/>
            </a:p>
          </p:txBody>
        </p:sp>
        <p:pic>
          <p:nvPicPr>
            <p:cNvPr id="14" name="Picture 6" descr="Free Ios Apple Icon of Glyph style - Available in SVG, PNG, EPS, AI &amp;amp; Icon  fonts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95446" y="2852623"/>
              <a:ext cx="373707" cy="373707"/>
            </a:xfrm>
            <a:prstGeom prst="rect">
              <a:avLst/>
            </a:prstGeom>
            <a:grpFill/>
            <a:ln>
              <a:solidFill>
                <a:srgbClr val="92D05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1" name="Group 20"/>
          <p:cNvGrpSpPr/>
          <p:nvPr/>
        </p:nvGrpSpPr>
        <p:grpSpPr>
          <a:xfrm>
            <a:off x="8807448" y="4127442"/>
            <a:ext cx="1426104" cy="1807634"/>
            <a:chOff x="7969248" y="4089342"/>
            <a:chExt cx="1426104" cy="1807634"/>
          </a:xfrm>
          <a:solidFill>
            <a:srgbClr val="92D050"/>
          </a:solidFill>
        </p:grpSpPr>
        <p:sp>
          <p:nvSpPr>
            <p:cNvPr id="13" name="Rectangle 12"/>
            <p:cNvSpPr/>
            <p:nvPr/>
          </p:nvSpPr>
          <p:spPr>
            <a:xfrm>
              <a:off x="7969248" y="4089342"/>
              <a:ext cx="1426104" cy="1807634"/>
            </a:xfrm>
            <a:prstGeom prst="rect">
              <a:avLst/>
            </a:prstGeom>
            <a:grpFill/>
            <a:ln>
              <a:solidFill>
                <a:srgbClr val="92D050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Android SDK</a:t>
              </a:r>
              <a:endParaRPr lang="en-US"/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527812" y="5425017"/>
              <a:ext cx="334963" cy="334963"/>
            </a:xfrm>
            <a:prstGeom prst="rect">
              <a:avLst/>
            </a:prstGeom>
            <a:grpFill/>
            <a:ln>
              <a:solidFill>
                <a:srgbClr val="92D050"/>
              </a:solidFill>
            </a:ln>
          </p:spPr>
        </p:pic>
      </p:grpSp>
      <p:cxnSp>
        <p:nvCxnSpPr>
          <p:cNvPr id="9" name="Straight Arrow Connector 8"/>
          <p:cNvCxnSpPr>
            <a:stCxn id="10" idx="1"/>
            <a:endCxn id="2" idx="3"/>
          </p:cNvCxnSpPr>
          <p:nvPr/>
        </p:nvCxnSpPr>
        <p:spPr>
          <a:xfrm flipH="1" flipV="1">
            <a:off x="3505200" y="3515783"/>
            <a:ext cx="1938072" cy="211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2" idx="1"/>
            <a:endCxn id="10" idx="3"/>
          </p:cNvCxnSpPr>
          <p:nvPr/>
        </p:nvCxnSpPr>
        <p:spPr>
          <a:xfrm flipH="1">
            <a:off x="6869376" y="2468033"/>
            <a:ext cx="1938072" cy="10689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13" idx="1"/>
            <a:endCxn id="10" idx="3"/>
          </p:cNvCxnSpPr>
          <p:nvPr/>
        </p:nvCxnSpPr>
        <p:spPr>
          <a:xfrm flipH="1" flipV="1">
            <a:off x="6869376" y="3536949"/>
            <a:ext cx="1938072" cy="14943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3">
            <a:extLst>
              <a:ext uri="{FF2B5EF4-FFF2-40B4-BE49-F238E27FC236}">
                <a16:creationId xmlns:a16="http://schemas.microsoft.com/office/drawing/2014/main" id="{D687D26E-D67A-4318-AAB1-DCEAA89EEB2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-3507787" y="-49286"/>
            <a:ext cx="6096000" cy="6882714"/>
          </a:xfrm>
          <a:prstGeom prst="parallelogram">
            <a:avLst/>
          </a:prstGeom>
          <a:gradFill flip="none" rotWithShape="1">
            <a:gsLst>
              <a:gs pos="0">
                <a:srgbClr val="01023B">
                  <a:alpha val="50000"/>
                </a:srgbClr>
              </a:gs>
              <a:gs pos="100000">
                <a:srgbClr val="E99757">
                  <a:alpha val="50000"/>
                </a:srgbClr>
              </a:gs>
              <a:gs pos="50000">
                <a:srgbClr val="A53F52">
                  <a:alpha val="5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9095684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D671F4D-9614-41E9-BA0C-7977DEBBBB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0"/>
            <a:ext cx="11002962" cy="1189038"/>
          </a:xfrm>
        </p:spPr>
        <p:txBody>
          <a:bodyPr/>
          <a:lstStyle/>
          <a:p>
            <a:r>
              <a:rPr lang="en-US" b="1"/>
              <a:t>Phương pháp </a:t>
            </a:r>
            <a:r>
              <a:rPr lang="en-US" b="1" smtClean="0"/>
              <a:t>Thực hiện</a:t>
            </a:r>
            <a:endParaRPr lang="en-US" b="1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B23516F-5305-41EC-8F71-A0D9ED5726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4</a:t>
            </a:fld>
            <a:endParaRPr lang="en-US" dirty="0"/>
          </a:p>
        </p:txBody>
      </p:sp>
      <p:grpSp>
        <p:nvGrpSpPr>
          <p:cNvPr id="2" name="Group 1"/>
          <p:cNvGrpSpPr/>
          <p:nvPr/>
        </p:nvGrpSpPr>
        <p:grpSpPr>
          <a:xfrm>
            <a:off x="3498321" y="2488141"/>
            <a:ext cx="1426104" cy="1807634"/>
            <a:chOff x="3498321" y="2488141"/>
            <a:chExt cx="1426104" cy="1807634"/>
          </a:xfrm>
          <a:solidFill>
            <a:srgbClr val="92D050"/>
          </a:solidFill>
        </p:grpSpPr>
        <p:sp>
          <p:nvSpPr>
            <p:cNvPr id="15" name="Rectangle 14"/>
            <p:cNvSpPr/>
            <p:nvPr/>
          </p:nvSpPr>
          <p:spPr>
            <a:xfrm>
              <a:off x="3498321" y="2488141"/>
              <a:ext cx="1426104" cy="1807634"/>
            </a:xfrm>
            <a:prstGeom prst="rect">
              <a:avLst/>
            </a:prstGeom>
            <a:grpFill/>
            <a:ln>
              <a:solidFill>
                <a:srgbClr val="92D050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React natie</a:t>
              </a:r>
              <a:endParaRPr lang="en-US"/>
            </a:p>
          </p:txBody>
        </p:sp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99416" y="3834342"/>
              <a:ext cx="334963" cy="334963"/>
            </a:xfrm>
            <a:prstGeom prst="rect">
              <a:avLst/>
            </a:prstGeom>
            <a:grpFill/>
            <a:ln>
              <a:solidFill>
                <a:srgbClr val="92D050"/>
              </a:solidFill>
            </a:ln>
          </p:spPr>
        </p:pic>
        <p:pic>
          <p:nvPicPr>
            <p:cNvPr id="17" name="Picture 6" descr="Free Ios Apple Icon of Glyph style - Available in SVG, PNG, EPS, AI &amp;amp; Icon  fonts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86720" y="3795598"/>
              <a:ext cx="373707" cy="373707"/>
            </a:xfrm>
            <a:prstGeom prst="rect">
              <a:avLst/>
            </a:prstGeom>
            <a:grpFill/>
            <a:ln>
              <a:solidFill>
                <a:srgbClr val="92D05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9" name="Group 18"/>
          <p:cNvGrpSpPr/>
          <p:nvPr/>
        </p:nvGrpSpPr>
        <p:grpSpPr>
          <a:xfrm>
            <a:off x="6860850" y="1449916"/>
            <a:ext cx="1426104" cy="1807634"/>
            <a:chOff x="7969248" y="1526116"/>
            <a:chExt cx="1426104" cy="1807634"/>
          </a:xfrm>
          <a:solidFill>
            <a:srgbClr val="92D050"/>
          </a:solidFill>
        </p:grpSpPr>
        <p:sp>
          <p:nvSpPr>
            <p:cNvPr id="20" name="Rectangle 19"/>
            <p:cNvSpPr/>
            <p:nvPr/>
          </p:nvSpPr>
          <p:spPr>
            <a:xfrm>
              <a:off x="7969248" y="1526116"/>
              <a:ext cx="1426104" cy="1807634"/>
            </a:xfrm>
            <a:prstGeom prst="rect">
              <a:avLst/>
            </a:prstGeom>
            <a:grpFill/>
            <a:ln>
              <a:solidFill>
                <a:srgbClr val="92D050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IOS SDK</a:t>
              </a:r>
              <a:endParaRPr lang="en-US"/>
            </a:p>
          </p:txBody>
        </p:sp>
        <p:pic>
          <p:nvPicPr>
            <p:cNvPr id="21" name="Picture 6" descr="Free Ios Apple Icon of Glyph style - Available in SVG, PNG, EPS, AI &amp;amp; Icon  fonts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95446" y="2852623"/>
              <a:ext cx="373707" cy="373707"/>
            </a:xfrm>
            <a:prstGeom prst="rect">
              <a:avLst/>
            </a:prstGeom>
            <a:grpFill/>
            <a:ln>
              <a:solidFill>
                <a:srgbClr val="92D05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2" name="Group 21"/>
          <p:cNvGrpSpPr/>
          <p:nvPr/>
        </p:nvGrpSpPr>
        <p:grpSpPr>
          <a:xfrm>
            <a:off x="6860850" y="4013142"/>
            <a:ext cx="1426104" cy="1807634"/>
            <a:chOff x="7969248" y="4089342"/>
            <a:chExt cx="1426104" cy="1807634"/>
          </a:xfrm>
          <a:solidFill>
            <a:srgbClr val="92D050"/>
          </a:solidFill>
        </p:grpSpPr>
        <p:sp>
          <p:nvSpPr>
            <p:cNvPr id="23" name="Rectangle 22"/>
            <p:cNvSpPr/>
            <p:nvPr/>
          </p:nvSpPr>
          <p:spPr>
            <a:xfrm>
              <a:off x="7969248" y="4089342"/>
              <a:ext cx="1426104" cy="1807634"/>
            </a:xfrm>
            <a:prstGeom prst="rect">
              <a:avLst/>
            </a:prstGeom>
            <a:grpFill/>
            <a:ln>
              <a:solidFill>
                <a:srgbClr val="92D050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Android SDK</a:t>
              </a:r>
              <a:endParaRPr lang="en-US"/>
            </a:p>
          </p:txBody>
        </p:sp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527812" y="5425017"/>
              <a:ext cx="334963" cy="334963"/>
            </a:xfrm>
            <a:prstGeom prst="rect">
              <a:avLst/>
            </a:prstGeom>
            <a:grpFill/>
            <a:ln>
              <a:solidFill>
                <a:srgbClr val="92D050"/>
              </a:solidFill>
            </a:ln>
          </p:spPr>
        </p:pic>
      </p:grpSp>
      <p:cxnSp>
        <p:nvCxnSpPr>
          <p:cNvPr id="26" name="Straight Arrow Connector 25"/>
          <p:cNvCxnSpPr>
            <a:stCxn id="20" idx="1"/>
          </p:cNvCxnSpPr>
          <p:nvPr/>
        </p:nvCxnSpPr>
        <p:spPr>
          <a:xfrm flipH="1">
            <a:off x="4922778" y="2353733"/>
            <a:ext cx="1938072" cy="10689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23" idx="1"/>
          </p:cNvCxnSpPr>
          <p:nvPr/>
        </p:nvCxnSpPr>
        <p:spPr>
          <a:xfrm flipH="1" flipV="1">
            <a:off x="4922778" y="3422649"/>
            <a:ext cx="1938072" cy="14943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3">
            <a:extLst>
              <a:ext uri="{FF2B5EF4-FFF2-40B4-BE49-F238E27FC236}">
                <a16:creationId xmlns:a16="http://schemas.microsoft.com/office/drawing/2014/main" id="{D687D26E-D67A-4318-AAB1-DCEAA89EEB2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-3048000" y="-45064"/>
            <a:ext cx="6096000" cy="6882714"/>
          </a:xfrm>
          <a:prstGeom prst="parallelogram">
            <a:avLst/>
          </a:prstGeom>
          <a:gradFill flip="none" rotWithShape="1">
            <a:gsLst>
              <a:gs pos="0">
                <a:srgbClr val="01023B">
                  <a:alpha val="50000"/>
                </a:srgbClr>
              </a:gs>
              <a:gs pos="100000">
                <a:srgbClr val="E99757">
                  <a:alpha val="50000"/>
                </a:srgbClr>
              </a:gs>
              <a:gs pos="50000">
                <a:srgbClr val="A53F52">
                  <a:alpha val="5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9499231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61374921"/>
              </p:ext>
            </p:extLst>
          </p:nvPr>
        </p:nvGraphicFramePr>
        <p:xfrm>
          <a:off x="-308345" y="1728558"/>
          <a:ext cx="2615609" cy="3993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3" name="Image" r:id="rId3" imgW="3949200" imgH="6031440" progId="Photoshop.Image.16">
                  <p:embed/>
                </p:oleObj>
              </mc:Choice>
              <mc:Fallback>
                <p:oleObj name="Image" r:id="rId3" imgW="3949200" imgH="6031440" progId="Photoshop.Image.16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308345" y="1728558"/>
                        <a:ext cx="2615609" cy="3993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itle 6">
            <a:extLst>
              <a:ext uri="{FF2B5EF4-FFF2-40B4-BE49-F238E27FC236}">
                <a16:creationId xmlns:a16="http://schemas.microsoft.com/office/drawing/2014/main" id="{4D671F4D-9614-41E9-BA0C-7977DEBBBB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0"/>
            <a:ext cx="11002962" cy="1189038"/>
          </a:xfrm>
        </p:spPr>
        <p:txBody>
          <a:bodyPr/>
          <a:lstStyle/>
          <a:p>
            <a:r>
              <a:rPr lang="en-US" b="1" smtClean="0"/>
              <a:t>KHó khăn gặp phải</a:t>
            </a:r>
            <a:endParaRPr lang="en-US" b="1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B23516F-5305-41EC-8F71-A0D9ED5726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5</a:t>
            </a:fld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454399" y="1189038"/>
            <a:ext cx="8143081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800" smtClean="0"/>
              <a:t>Cần sử dụng code Java, Object C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800" smtClean="0"/>
              <a:t>Chưa có nhiều kinh nghiệm trong hai ngôn ngữ này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800" smtClean="0"/>
              <a:t>Docs hãng cung cấp chưa rõ rang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800" smtClean="0"/>
              <a:t>Không chia sẻ quy trình chỉ chia sẻ về SDK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800" smtClean="0"/>
              <a:t>Cần đọc và khai hết các tính năng trong SDK</a:t>
            </a:r>
          </a:p>
        </p:txBody>
      </p:sp>
      <p:sp>
        <p:nvSpPr>
          <p:cNvPr id="9" name="Rectangle 13">
            <a:extLst>
              <a:ext uri="{FF2B5EF4-FFF2-40B4-BE49-F238E27FC236}">
                <a16:creationId xmlns:a16="http://schemas.microsoft.com/office/drawing/2014/main" id="{D687D26E-D67A-4318-AAB1-DCEAA89EEB2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-3048000" y="-45064"/>
            <a:ext cx="6096000" cy="6882714"/>
          </a:xfrm>
          <a:prstGeom prst="parallelogram">
            <a:avLst/>
          </a:prstGeom>
          <a:gradFill flip="none" rotWithShape="1">
            <a:gsLst>
              <a:gs pos="0">
                <a:srgbClr val="01023B">
                  <a:alpha val="50000"/>
                </a:srgbClr>
              </a:gs>
              <a:gs pos="100000">
                <a:srgbClr val="E99757">
                  <a:alpha val="50000"/>
                </a:srgbClr>
              </a:gs>
              <a:gs pos="50000">
                <a:srgbClr val="A53F52">
                  <a:alpha val="5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1783829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Iphone Floating taking image">
            <a:extLst>
              <a:ext uri="{FF2B5EF4-FFF2-40B4-BE49-F238E27FC236}">
                <a16:creationId xmlns:a16="http://schemas.microsoft.com/office/drawing/2014/main" id="{7BE52127-9518-4872-A0A9-09A7D087142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687D26E-D67A-4318-AAB1-DCEAA89EEB2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321366" y="0"/>
            <a:ext cx="6096000" cy="6882714"/>
          </a:xfrm>
          <a:prstGeom prst="parallelogram">
            <a:avLst/>
          </a:prstGeom>
          <a:gradFill flip="none" rotWithShape="1">
            <a:gsLst>
              <a:gs pos="0">
                <a:srgbClr val="01023B">
                  <a:alpha val="50000"/>
                </a:srgbClr>
              </a:gs>
              <a:gs pos="100000">
                <a:srgbClr val="E99757">
                  <a:alpha val="50000"/>
                </a:srgbClr>
              </a:gs>
              <a:gs pos="50000">
                <a:srgbClr val="A53F52">
                  <a:alpha val="5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1787237"/>
            <a:ext cx="5687291" cy="2394840"/>
          </a:xfrm>
        </p:spPr>
        <p:txBody>
          <a:bodyPr>
            <a:normAutofit/>
          </a:bodyPr>
          <a:lstStyle/>
          <a:p>
            <a:r>
              <a:rPr lang="en-US" sz="4800" smtClean="0"/>
              <a:t>Demo</a:t>
            </a:r>
            <a:endParaRPr lang="en-US" sz="48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CA6DEC-302B-49C8-AC11-FD6F37AFA8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SUBTITLE GOES HERE</a:t>
            </a:r>
          </a:p>
        </p:txBody>
      </p:sp>
      <p:sp>
        <p:nvSpPr>
          <p:cNvPr id="2094" name="Slide Number Placeholder 2093">
            <a:extLst>
              <a:ext uri="{FF2B5EF4-FFF2-40B4-BE49-F238E27FC236}">
                <a16:creationId xmlns:a16="http://schemas.microsoft.com/office/drawing/2014/main" id="{5DA62994-769D-4C19-BB0A-5144E0A5C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705790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p89"/>
          <p:cNvSpPr txBox="1">
            <a:spLocks noGrp="1"/>
          </p:cNvSpPr>
          <p:nvPr>
            <p:ph type="title"/>
          </p:nvPr>
        </p:nvSpPr>
        <p:spPr>
          <a:xfrm>
            <a:off x="2809600" y="598467"/>
            <a:ext cx="6572800" cy="1077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"/>
              <a:t>THANKS!!</a:t>
            </a:r>
            <a:endParaRPr/>
          </a:p>
        </p:txBody>
      </p:sp>
      <p:sp>
        <p:nvSpPr>
          <p:cNvPr id="927" name="Google Shape;927;p89"/>
          <p:cNvSpPr txBox="1">
            <a:spLocks noGrp="1"/>
          </p:cNvSpPr>
          <p:nvPr>
            <p:ph type="subTitle" idx="1"/>
          </p:nvPr>
        </p:nvSpPr>
        <p:spPr>
          <a:xfrm>
            <a:off x="3378200" y="2328776"/>
            <a:ext cx="5435600" cy="2200448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lnSpc>
                <a:spcPct val="150000"/>
              </a:lnSpc>
            </a:pPr>
            <a:r>
              <a:rPr lang="en" smtClean="0">
                <a:solidFill>
                  <a:srgbClr val="92D050"/>
                </a:solidFill>
              </a:rPr>
              <a:t>Daihieptn97@gmail.com</a:t>
            </a:r>
          </a:p>
          <a:p>
            <a:pPr marL="0" indent="0">
              <a:lnSpc>
                <a:spcPct val="150000"/>
              </a:lnSpc>
            </a:pPr>
            <a:r>
              <a:rPr lang="en" smtClean="0">
                <a:solidFill>
                  <a:srgbClr val="92D050"/>
                </a:solidFill>
              </a:rPr>
              <a:t>+84 359 986 154</a:t>
            </a:r>
            <a:endParaRPr>
              <a:solidFill>
                <a:srgbClr val="92D050"/>
              </a:solidFill>
            </a:endParaRPr>
          </a:p>
          <a:p>
            <a:pPr marL="0" indent="0">
              <a:lnSpc>
                <a:spcPct val="150000"/>
              </a:lnSpc>
            </a:pPr>
            <a:r>
              <a:rPr lang="en-US" smtClean="0">
                <a:solidFill>
                  <a:srgbClr val="92D050"/>
                </a:solidFill>
              </a:rPr>
              <a:t>H</a:t>
            </a:r>
            <a:r>
              <a:rPr lang="en" smtClean="0">
                <a:solidFill>
                  <a:srgbClr val="92D050"/>
                </a:solidFill>
              </a:rPr>
              <a:t>ieptn.com</a:t>
            </a:r>
          </a:p>
          <a:p>
            <a:pPr marL="0" indent="0">
              <a:lnSpc>
                <a:spcPct val="150000"/>
              </a:lnSpc>
            </a:pPr>
            <a:r>
              <a:rPr lang="en-US" b="1" smtClean="0">
                <a:solidFill>
                  <a:srgbClr val="92D050"/>
                </a:solidFill>
                <a:latin typeface="Oswald"/>
                <a:ea typeface="Oswald"/>
                <a:cs typeface="Oswald"/>
                <a:sym typeface="Oswald"/>
              </a:rPr>
              <a:t>Software </a:t>
            </a:r>
            <a:r>
              <a:rPr lang="en-US" b="1">
                <a:solidFill>
                  <a:srgbClr val="92D050"/>
                </a:solidFill>
                <a:latin typeface="Oswald"/>
                <a:ea typeface="Oswald"/>
                <a:cs typeface="Oswald"/>
                <a:sym typeface="Oswald"/>
              </a:rPr>
              <a:t>team  - Hunonic R&amp;D </a:t>
            </a:r>
            <a:r>
              <a:rPr lang="en-US" b="1" smtClean="0">
                <a:solidFill>
                  <a:srgbClr val="92D050"/>
                </a:solidFill>
                <a:latin typeface="Oswald"/>
                <a:ea typeface="Oswald"/>
                <a:cs typeface="Oswald"/>
                <a:sym typeface="Oswald"/>
              </a:rPr>
              <a:t>department</a:t>
            </a:r>
            <a:endParaRPr lang="en-US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7214912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3F52"/>
      </a:accent1>
      <a:accent2>
        <a:srgbClr val="E99757"/>
      </a:accent2>
      <a:accent3>
        <a:srgbClr val="2F3342"/>
      </a:accent3>
      <a:accent4>
        <a:srgbClr val="2C2153"/>
      </a:accent4>
      <a:accent5>
        <a:srgbClr val="01023B"/>
      </a:accent5>
      <a:accent6>
        <a:srgbClr val="7F7F7F"/>
      </a:accent6>
      <a:hlink>
        <a:srgbClr val="3A3838"/>
      </a:hlink>
      <a:folHlink>
        <a:srgbClr val="D0CECE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55661986_Tech presentation_RVA_v4" id="{72761486-35C0-4EF3-924E-44BF93C5F925}" vid="{AA80AB01-476F-48C3-B3B7-DC4890A60EF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80B16AC2-D7DD-48B6-919A-4ADE887D756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9B3E157-1CAC-4231-A2EC-E93952D57E4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2E71848-B78E-4D58-BFA5-D2D5918911CD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Tech presentation</Template>
  <TotalTime>0</TotalTime>
  <Words>108</Words>
  <Application>Microsoft Office PowerPoint</Application>
  <PresentationFormat>Widescreen</PresentationFormat>
  <Paragraphs>31</Paragraphs>
  <Slides>7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5" baseType="lpstr">
      <vt:lpstr>Arial</vt:lpstr>
      <vt:lpstr>Bebas</vt:lpstr>
      <vt:lpstr>Calibri</vt:lpstr>
      <vt:lpstr>Calibri Light</vt:lpstr>
      <vt:lpstr>Gill Sans</vt:lpstr>
      <vt:lpstr>Oswald</vt:lpstr>
      <vt:lpstr>Office Theme</vt:lpstr>
      <vt:lpstr>Adobe Photoshop Image</vt:lpstr>
      <vt:lpstr>Báo cáo tuần</vt:lpstr>
      <vt:lpstr>Giải pháp tích hợp</vt:lpstr>
      <vt:lpstr>Phương pháp library </vt:lpstr>
      <vt:lpstr>Phương pháp Thực hiện</vt:lpstr>
      <vt:lpstr>KHó khăn gặp phải</vt:lpstr>
      <vt:lpstr>Demo</vt:lpstr>
      <vt:lpstr>THANKS!!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2021-07-05T00:25:38Z</dcterms:created>
  <dcterms:modified xsi:type="dcterms:W3CDTF">2021-07-05T05:57:06Z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